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4"/>
  </p:sldMasterIdLst>
  <p:sldIdLst>
    <p:sldId id="262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F04EF3-424E-4D57-AF8F-3BAF81905B73}" v="1" dt="2020-10-04T16:48:35.753"/>
    <p1510:client id="{7427BB1D-08AB-E7D4-D1AF-DF48A6D2EA4C}" v="2" dt="2021-12-08T11:17:05.754"/>
    <p1510:client id="{790C9339-CACE-268F-53D5-5414D1CBE51C}" v="1" dt="2021-10-03T10:41:04.8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ge Drenth - Winters" userId="S::i.winters@noorderpoort.nl::f6fdb602-da87-4cb5-83ed-1658aa8790a2" providerId="AD" clId="Web-{790C9339-CACE-268F-53D5-5414D1CBE51C}"/>
    <pc:docChg chg="sldOrd">
      <pc:chgData name="Inge Drenth - Winters" userId="S::i.winters@noorderpoort.nl::f6fdb602-da87-4cb5-83ed-1658aa8790a2" providerId="AD" clId="Web-{790C9339-CACE-268F-53D5-5414D1CBE51C}" dt="2021-10-03T10:41:04.833" v="0"/>
      <pc:docMkLst>
        <pc:docMk/>
      </pc:docMkLst>
      <pc:sldChg chg="ord">
        <pc:chgData name="Inge Drenth - Winters" userId="S::i.winters@noorderpoort.nl::f6fdb602-da87-4cb5-83ed-1658aa8790a2" providerId="AD" clId="Web-{790C9339-CACE-268F-53D5-5414D1CBE51C}" dt="2021-10-03T10:41:04.833" v="0"/>
        <pc:sldMkLst>
          <pc:docMk/>
          <pc:sldMk cId="0" sldId="262"/>
        </pc:sldMkLst>
      </pc:sldChg>
    </pc:docChg>
  </pc:docChgLst>
  <pc:docChgLst>
    <pc:chgData name="Inge Drenth - Winters" userId="S::i.winters@noorderpoort.nl::f6fdb602-da87-4cb5-83ed-1658aa8790a2" providerId="AD" clId="Web-{7427BB1D-08AB-E7D4-D1AF-DF48A6D2EA4C}"/>
    <pc:docChg chg="delSld sldOrd">
      <pc:chgData name="Inge Drenth - Winters" userId="S::i.winters@noorderpoort.nl::f6fdb602-da87-4cb5-83ed-1658aa8790a2" providerId="AD" clId="Web-{7427BB1D-08AB-E7D4-D1AF-DF48A6D2EA4C}" dt="2021-12-08T11:17:05.754" v="1"/>
      <pc:docMkLst>
        <pc:docMk/>
      </pc:docMkLst>
      <pc:sldChg chg="ord">
        <pc:chgData name="Inge Drenth - Winters" userId="S::i.winters@noorderpoort.nl::f6fdb602-da87-4cb5-83ed-1658aa8790a2" providerId="AD" clId="Web-{7427BB1D-08AB-E7D4-D1AF-DF48A6D2EA4C}" dt="2021-12-08T11:16:49.660" v="0"/>
        <pc:sldMkLst>
          <pc:docMk/>
          <pc:sldMk cId="0" sldId="262"/>
        </pc:sldMkLst>
      </pc:sldChg>
      <pc:sldChg chg="del">
        <pc:chgData name="Inge Drenth - Winters" userId="S::i.winters@noorderpoort.nl::f6fdb602-da87-4cb5-83ed-1658aa8790a2" providerId="AD" clId="Web-{7427BB1D-08AB-E7D4-D1AF-DF48A6D2EA4C}" dt="2021-12-08T11:17:05.754" v="1"/>
        <pc:sldMkLst>
          <pc:docMk/>
          <pc:sldMk cId="4211770147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726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334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98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68215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9313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877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8321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1729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7786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roplets-HD-Content-R1d.png">
            <a:extLst>
              <a:ext uri="{FF2B5EF4-FFF2-40B4-BE49-F238E27FC236}">
                <a16:creationId xmlns:a16="http://schemas.microsoft.com/office/drawing/2014/main" id="{FA73A6E4-AE1C-43A5-A835-B26273F48C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38ECE0F3-5519-4D23-B444-3516188AFBD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nl-NL"/>
            </a:lvl1pPr>
          </a:lstStyle>
          <a:p>
            <a:pPr lvl="0"/>
            <a:r>
              <a:rPr lang="nl-NL"/>
              <a:t>Klik om stijl te bewerken</a:t>
            </a:r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3F53111-67EB-4A13-A255-B7912132485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913778" y="2367088"/>
            <a:ext cx="10363827" cy="3424107"/>
          </a:xfrm>
        </p:spPr>
        <p:txBody>
          <a:bodyPr/>
          <a:lstStyle>
            <a:lvl1pPr>
              <a:defRPr lang="nl-NL"/>
            </a:lvl1pPr>
            <a:lvl2pPr>
              <a:defRPr lang="nl-NL"/>
            </a:lvl2pPr>
            <a:lvl3pPr>
              <a:defRPr lang="nl-NL"/>
            </a:lvl3pPr>
            <a:lvl4pPr>
              <a:defRPr lang="nl-NL"/>
            </a:lvl4pPr>
            <a:lvl5pPr>
              <a:defRPr lang="nl-NL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8377A17-2637-4015-BE88-1302A70D248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0966E47-13E3-4ED0-B475-FBC835B76ECC}" type="datetime1">
              <a:rPr lang="en-US"/>
              <a:pPr lvl="0"/>
              <a:t>12/8/2021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0EDC57B-5719-47E0-A5C8-C281962D884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0F6D589-3683-4FC0-A1DB-40194191ECE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F81711-1021-43CD-B731-E5C003F4EEDF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28572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767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015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584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22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273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987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3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199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25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433BD9-886B-4495-9596-602D804F2581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nl-NL" sz="6500"/>
              <a:t>Proces en product evaluatie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7F92072-9EF1-4FE4-8ADC-D89916592BC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F05153-B31F-45EB-B810-884111E07E2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3778" y="618518"/>
            <a:ext cx="10364449" cy="1596176"/>
          </a:xfrm>
        </p:spPr>
        <p:txBody>
          <a:bodyPr/>
          <a:lstStyle/>
          <a:p>
            <a:pPr lvl="0"/>
            <a:r>
              <a:rPr lang="nl-NL"/>
              <a:t>Proces en proces evaluatie</a:t>
            </a:r>
          </a:p>
        </p:txBody>
      </p:sp>
      <p:grpSp>
        <p:nvGrpSpPr>
          <p:cNvPr id="3" name="Tijdelijke aanduiding voor inhoud 2">
            <a:extLst>
              <a:ext uri="{FF2B5EF4-FFF2-40B4-BE49-F238E27FC236}">
                <a16:creationId xmlns:a16="http://schemas.microsoft.com/office/drawing/2014/main" id="{576D766D-19AB-446C-84B8-0BE06B5C8D36}"/>
              </a:ext>
            </a:extLst>
          </p:cNvPr>
          <p:cNvGrpSpPr/>
          <p:nvPr/>
        </p:nvGrpSpPr>
        <p:grpSpPr>
          <a:xfrm>
            <a:off x="1324773" y="2532714"/>
            <a:ext cx="9318906" cy="3028822"/>
            <a:chOff x="1324773" y="2532714"/>
            <a:chExt cx="9318906" cy="3028822"/>
          </a:xfrm>
        </p:grpSpPr>
        <p:sp>
          <p:nvSpPr>
            <p:cNvPr id="4" name="Vrije vorm: vorm 3">
              <a:extLst>
                <a:ext uri="{FF2B5EF4-FFF2-40B4-BE49-F238E27FC236}">
                  <a16:creationId xmlns:a16="http://schemas.microsoft.com/office/drawing/2014/main" id="{B404CB69-C2A9-40CA-91E4-5E7EE755F83E}"/>
                </a:ext>
              </a:extLst>
            </p:cNvPr>
            <p:cNvSpPr/>
            <p:nvPr/>
          </p:nvSpPr>
          <p:spPr>
            <a:xfrm>
              <a:off x="1324773" y="2532714"/>
              <a:ext cx="4089617" cy="2596905"/>
            </a:xfrm>
            <a:custGeom>
              <a:avLst>
                <a:gd name="f10" fmla="val 216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2160"/>
                <a:gd name="f11" fmla="abs f4"/>
                <a:gd name="f12" fmla="abs f5"/>
                <a:gd name="f13" fmla="abs f6"/>
                <a:gd name="f14" fmla="*/ f8 1 180"/>
                <a:gd name="f15" fmla="val f10"/>
                <a:gd name="f16" fmla="+- 0 0 f2"/>
                <a:gd name="f17" fmla="?: f11 f4 1"/>
                <a:gd name="f18" fmla="?: f12 f5 1"/>
                <a:gd name="f19" fmla="?: f13 f6 1"/>
                <a:gd name="f20" fmla="*/ f9 f14 1"/>
                <a:gd name="f21" fmla="+- f7 f15 0"/>
                <a:gd name="f22" fmla="*/ f17 1 21600"/>
                <a:gd name="f23" fmla="*/ f18 1 21600"/>
                <a:gd name="f24" fmla="*/ 21600 f17 1"/>
                <a:gd name="f25" fmla="*/ 21600 f18 1"/>
                <a:gd name="f26" fmla="+- 0 0 f20"/>
                <a:gd name="f27" fmla="+- f7 0 f21"/>
                <a:gd name="f28" fmla="+- f21 0 f7"/>
                <a:gd name="f29" fmla="min f23 f22"/>
                <a:gd name="f30" fmla="*/ f24 1 f19"/>
                <a:gd name="f31" fmla="*/ f25 1 f19"/>
                <a:gd name="f32" fmla="*/ f26 f1 1"/>
                <a:gd name="f33" fmla="abs f27"/>
                <a:gd name="f34" fmla="abs f28"/>
                <a:gd name="f35" fmla="?: f27 f16 f2"/>
                <a:gd name="f36" fmla="?: f27 f2 f16"/>
                <a:gd name="f37" fmla="?: f27 f3 f2"/>
                <a:gd name="f38" fmla="?: f27 f2 f3"/>
                <a:gd name="f39" fmla="?: f28 f16 f2"/>
                <a:gd name="f40" fmla="?: f28 f2 f16"/>
                <a:gd name="f41" fmla="?: f27 0 f1"/>
                <a:gd name="f42" fmla="?: f27 f1 0"/>
                <a:gd name="f43" fmla="val f30"/>
                <a:gd name="f44" fmla="val f31"/>
                <a:gd name="f45" fmla="*/ f32 1 f8"/>
                <a:gd name="f46" fmla="?: f27 f38 f37"/>
                <a:gd name="f47" fmla="?: f27 f37 f38"/>
                <a:gd name="f48" fmla="?: f28 f36 f35"/>
                <a:gd name="f49" fmla="*/ f21 f29 1"/>
                <a:gd name="f50" fmla="*/ f7 f29 1"/>
                <a:gd name="f51" fmla="*/ f33 f29 1"/>
                <a:gd name="f52" fmla="*/ f34 f29 1"/>
                <a:gd name="f53" fmla="+- f44 0 f15"/>
                <a:gd name="f54" fmla="+- f43 0 f15"/>
                <a:gd name="f55" fmla="+- f45 0 f2"/>
                <a:gd name="f56" fmla="?: f28 f47 f46"/>
                <a:gd name="f57" fmla="*/ f44 f29 1"/>
                <a:gd name="f58" fmla="*/ f43 f29 1"/>
                <a:gd name="f59" fmla="+- f55 f2 0"/>
                <a:gd name="f60" fmla="+- f44 0 f53"/>
                <a:gd name="f61" fmla="+- f43 0 f54"/>
                <a:gd name="f62" fmla="+- f53 0 f44"/>
                <a:gd name="f63" fmla="+- f54 0 f43"/>
                <a:gd name="f64" fmla="*/ f53 f29 1"/>
                <a:gd name="f65" fmla="*/ f54 f29 1"/>
                <a:gd name="f66" fmla="*/ f59 f8 1"/>
                <a:gd name="f67" fmla="abs f60"/>
                <a:gd name="f68" fmla="?: f60 0 f1"/>
                <a:gd name="f69" fmla="?: f60 f1 0"/>
                <a:gd name="f70" fmla="?: f60 f39 f40"/>
                <a:gd name="f71" fmla="abs f61"/>
                <a:gd name="f72" fmla="abs f62"/>
                <a:gd name="f73" fmla="?: f61 f16 f2"/>
                <a:gd name="f74" fmla="?: f61 f2 f16"/>
                <a:gd name="f75" fmla="?: f61 f3 f2"/>
                <a:gd name="f76" fmla="?: f61 f2 f3"/>
                <a:gd name="f77" fmla="abs f63"/>
                <a:gd name="f78" fmla="?: f63 f16 f2"/>
                <a:gd name="f79" fmla="?: f63 f2 f16"/>
                <a:gd name="f80" fmla="?: f63 f42 f41"/>
                <a:gd name="f81" fmla="?: f63 f41 f42"/>
                <a:gd name="f82" fmla="*/ f66 1 f1"/>
                <a:gd name="f83" fmla="?: f28 f69 f68"/>
                <a:gd name="f84" fmla="?: f28 f68 f69"/>
                <a:gd name="f85" fmla="?: f61 f76 f75"/>
                <a:gd name="f86" fmla="?: f61 f75 f76"/>
                <a:gd name="f87" fmla="?: f62 f74 f73"/>
                <a:gd name="f88" fmla="?: f27 f80 f81"/>
                <a:gd name="f89" fmla="?: f27 f78 f79"/>
                <a:gd name="f90" fmla="*/ f67 f29 1"/>
                <a:gd name="f91" fmla="*/ f71 f29 1"/>
                <a:gd name="f92" fmla="*/ f72 f29 1"/>
                <a:gd name="f93" fmla="*/ f77 f29 1"/>
                <a:gd name="f94" fmla="+- 0 0 f82"/>
                <a:gd name="f95" fmla="?: f60 f83 f84"/>
                <a:gd name="f96" fmla="?: f62 f86 f85"/>
                <a:gd name="f97" fmla="+- 0 0 f94"/>
                <a:gd name="f98" fmla="*/ f97 f1 1"/>
                <a:gd name="f99" fmla="*/ f98 1 f8"/>
                <a:gd name="f100" fmla="+- f99 0 f2"/>
                <a:gd name="f101" fmla="cos 1 f100"/>
                <a:gd name="f102" fmla="+- 0 0 f101"/>
                <a:gd name="f103" fmla="+- 0 0 f102"/>
                <a:gd name="f104" fmla="val f103"/>
                <a:gd name="f105" fmla="+- 0 0 f104"/>
                <a:gd name="f106" fmla="*/ f15 f105 1"/>
                <a:gd name="f107" fmla="*/ f106 3163 1"/>
                <a:gd name="f108" fmla="*/ f107 1 7636"/>
                <a:gd name="f109" fmla="+- f7 f108 0"/>
                <a:gd name="f110" fmla="+- f43 0 f108"/>
                <a:gd name="f111" fmla="+- f44 0 f108"/>
                <a:gd name="f112" fmla="*/ f109 f29 1"/>
                <a:gd name="f113" fmla="*/ f110 f29 1"/>
                <a:gd name="f114" fmla="*/ f111 f2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12" t="f112" r="f113" b="f114"/>
              <a:pathLst>
                <a:path>
                  <a:moveTo>
                    <a:pt x="f49" y="f50"/>
                  </a:moveTo>
                  <a:arcTo wR="f51" hR="f52" stAng="f56" swAng="f48"/>
                  <a:lnTo>
                    <a:pt x="f50" y="f64"/>
                  </a:lnTo>
                  <a:arcTo wR="f52" hR="f90" stAng="f95" swAng="f70"/>
                  <a:lnTo>
                    <a:pt x="f65" y="f57"/>
                  </a:lnTo>
                  <a:arcTo wR="f91" hR="f92" stAng="f96" swAng="f87"/>
                  <a:lnTo>
                    <a:pt x="f58" y="f49"/>
                  </a:lnTo>
                  <a:arcTo wR="f93" hR="f51" stAng="f88" swAng="f89"/>
                  <a:close/>
                </a:path>
              </a:pathLst>
            </a:custGeom>
            <a:solidFill>
              <a:srgbClr val="969CC6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Vrije vorm: vorm 4">
              <a:extLst>
                <a:ext uri="{FF2B5EF4-FFF2-40B4-BE49-F238E27FC236}">
                  <a16:creationId xmlns:a16="http://schemas.microsoft.com/office/drawing/2014/main" id="{34F4B845-A85C-40BA-91DE-F7DFDC2034AC}"/>
                </a:ext>
              </a:extLst>
            </p:cNvPr>
            <p:cNvSpPr/>
            <p:nvPr/>
          </p:nvSpPr>
          <p:spPr>
            <a:xfrm>
              <a:off x="1779175" y="2964393"/>
              <a:ext cx="4089617" cy="259690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089618"/>
                <a:gd name="f7" fmla="val 2596907"/>
                <a:gd name="f8" fmla="val 259691"/>
                <a:gd name="f9" fmla="val 116268"/>
                <a:gd name="f10" fmla="val 3829927"/>
                <a:gd name="f11" fmla="val 3973350"/>
                <a:gd name="f12" fmla="val 2337216"/>
                <a:gd name="f13" fmla="val 2480639"/>
                <a:gd name="f14" fmla="+- 0 0 -90"/>
                <a:gd name="f15" fmla="*/ f3 1 4089618"/>
                <a:gd name="f16" fmla="*/ f4 1 2596907"/>
                <a:gd name="f17" fmla="+- f7 0 f5"/>
                <a:gd name="f18" fmla="+- f6 0 f5"/>
                <a:gd name="f19" fmla="*/ f14 f0 1"/>
                <a:gd name="f20" fmla="*/ f18 1 4089618"/>
                <a:gd name="f21" fmla="*/ f17 1 2596907"/>
                <a:gd name="f22" fmla="*/ 0 f18 1"/>
                <a:gd name="f23" fmla="*/ 259691 f17 1"/>
                <a:gd name="f24" fmla="*/ 259691 f18 1"/>
                <a:gd name="f25" fmla="*/ 0 f17 1"/>
                <a:gd name="f26" fmla="*/ 3829927 f18 1"/>
                <a:gd name="f27" fmla="*/ 4089618 f18 1"/>
                <a:gd name="f28" fmla="*/ 2337216 f17 1"/>
                <a:gd name="f29" fmla="*/ 2596907 f17 1"/>
                <a:gd name="f30" fmla="*/ f19 1 f2"/>
                <a:gd name="f31" fmla="*/ f22 1 4089618"/>
                <a:gd name="f32" fmla="*/ f23 1 2596907"/>
                <a:gd name="f33" fmla="*/ f24 1 4089618"/>
                <a:gd name="f34" fmla="*/ f25 1 2596907"/>
                <a:gd name="f35" fmla="*/ f26 1 4089618"/>
                <a:gd name="f36" fmla="*/ f27 1 4089618"/>
                <a:gd name="f37" fmla="*/ f28 1 2596907"/>
                <a:gd name="f38" fmla="*/ f29 1 2596907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4089618" h="2596907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>
                <a:alpha val="90000"/>
              </a:srgbClr>
            </a:solidFill>
            <a:ln w="12701" cap="flat">
              <a:solidFill>
                <a:srgbClr val="969CC6"/>
              </a:solidFill>
              <a:prstDash val="solid"/>
              <a:miter/>
            </a:ln>
          </p:spPr>
          <p:txBody>
            <a:bodyPr vert="horz" wrap="square" lIns="220836" tIns="220836" rIns="220836" bIns="220836" anchor="ctr" anchorCtr="1" compatLnSpc="1">
              <a:noAutofit/>
            </a:bodyPr>
            <a:lstStyle/>
            <a:p>
              <a:pPr marL="0" marR="0" lvl="0" indent="0" algn="ctr" defTabSz="168909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nl-NL" sz="3800" b="0" i="0" u="none" strike="noStrike" kern="1200" cap="none" spc="0" baseline="0">
                  <a:solidFill>
                    <a:srgbClr val="000000"/>
                  </a:solidFill>
                  <a:uFillTx/>
                  <a:latin typeface="Tw Cen MT"/>
                </a:rPr>
                <a:t>Proces evaluatie       		 Beschrijft de aanpak</a:t>
              </a:r>
              <a:endParaRPr lang="en-US" sz="3800" b="0" i="0" u="none" strike="noStrike" kern="1200" cap="none" spc="0" baseline="0">
                <a:solidFill>
                  <a:srgbClr val="000000"/>
                </a:solidFill>
                <a:uFillTx/>
                <a:latin typeface="Tw Cen MT"/>
              </a:endParaRPr>
            </a:p>
          </p:txBody>
        </p:sp>
        <p:sp>
          <p:nvSpPr>
            <p:cNvPr id="6" name="Vrije vorm: vorm 5">
              <a:extLst>
                <a:ext uri="{FF2B5EF4-FFF2-40B4-BE49-F238E27FC236}">
                  <a16:creationId xmlns:a16="http://schemas.microsoft.com/office/drawing/2014/main" id="{88DA70E7-E001-4863-9D2A-1C02F707E092}"/>
                </a:ext>
              </a:extLst>
            </p:cNvPr>
            <p:cNvSpPr/>
            <p:nvPr/>
          </p:nvSpPr>
          <p:spPr>
            <a:xfrm>
              <a:off x="6099660" y="2532952"/>
              <a:ext cx="4089617" cy="2596905"/>
            </a:xfrm>
            <a:custGeom>
              <a:avLst>
                <a:gd name="f10" fmla="val 216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2160"/>
                <a:gd name="f11" fmla="abs f4"/>
                <a:gd name="f12" fmla="abs f5"/>
                <a:gd name="f13" fmla="abs f6"/>
                <a:gd name="f14" fmla="*/ f8 1 180"/>
                <a:gd name="f15" fmla="val f10"/>
                <a:gd name="f16" fmla="+- 0 0 f2"/>
                <a:gd name="f17" fmla="?: f11 f4 1"/>
                <a:gd name="f18" fmla="?: f12 f5 1"/>
                <a:gd name="f19" fmla="?: f13 f6 1"/>
                <a:gd name="f20" fmla="*/ f9 f14 1"/>
                <a:gd name="f21" fmla="+- f7 f15 0"/>
                <a:gd name="f22" fmla="*/ f17 1 21600"/>
                <a:gd name="f23" fmla="*/ f18 1 21600"/>
                <a:gd name="f24" fmla="*/ 21600 f17 1"/>
                <a:gd name="f25" fmla="*/ 21600 f18 1"/>
                <a:gd name="f26" fmla="+- 0 0 f20"/>
                <a:gd name="f27" fmla="+- f7 0 f21"/>
                <a:gd name="f28" fmla="+- f21 0 f7"/>
                <a:gd name="f29" fmla="min f23 f22"/>
                <a:gd name="f30" fmla="*/ f24 1 f19"/>
                <a:gd name="f31" fmla="*/ f25 1 f19"/>
                <a:gd name="f32" fmla="*/ f26 f1 1"/>
                <a:gd name="f33" fmla="abs f27"/>
                <a:gd name="f34" fmla="abs f28"/>
                <a:gd name="f35" fmla="?: f27 f16 f2"/>
                <a:gd name="f36" fmla="?: f27 f2 f16"/>
                <a:gd name="f37" fmla="?: f27 f3 f2"/>
                <a:gd name="f38" fmla="?: f27 f2 f3"/>
                <a:gd name="f39" fmla="?: f28 f16 f2"/>
                <a:gd name="f40" fmla="?: f28 f2 f16"/>
                <a:gd name="f41" fmla="?: f27 0 f1"/>
                <a:gd name="f42" fmla="?: f27 f1 0"/>
                <a:gd name="f43" fmla="val f30"/>
                <a:gd name="f44" fmla="val f31"/>
                <a:gd name="f45" fmla="*/ f32 1 f8"/>
                <a:gd name="f46" fmla="?: f27 f38 f37"/>
                <a:gd name="f47" fmla="?: f27 f37 f38"/>
                <a:gd name="f48" fmla="?: f28 f36 f35"/>
                <a:gd name="f49" fmla="*/ f21 f29 1"/>
                <a:gd name="f50" fmla="*/ f7 f29 1"/>
                <a:gd name="f51" fmla="*/ f33 f29 1"/>
                <a:gd name="f52" fmla="*/ f34 f29 1"/>
                <a:gd name="f53" fmla="+- f44 0 f15"/>
                <a:gd name="f54" fmla="+- f43 0 f15"/>
                <a:gd name="f55" fmla="+- f45 0 f2"/>
                <a:gd name="f56" fmla="?: f28 f47 f46"/>
                <a:gd name="f57" fmla="*/ f44 f29 1"/>
                <a:gd name="f58" fmla="*/ f43 f29 1"/>
                <a:gd name="f59" fmla="+- f55 f2 0"/>
                <a:gd name="f60" fmla="+- f44 0 f53"/>
                <a:gd name="f61" fmla="+- f43 0 f54"/>
                <a:gd name="f62" fmla="+- f53 0 f44"/>
                <a:gd name="f63" fmla="+- f54 0 f43"/>
                <a:gd name="f64" fmla="*/ f53 f29 1"/>
                <a:gd name="f65" fmla="*/ f54 f29 1"/>
                <a:gd name="f66" fmla="*/ f59 f8 1"/>
                <a:gd name="f67" fmla="abs f60"/>
                <a:gd name="f68" fmla="?: f60 0 f1"/>
                <a:gd name="f69" fmla="?: f60 f1 0"/>
                <a:gd name="f70" fmla="?: f60 f39 f40"/>
                <a:gd name="f71" fmla="abs f61"/>
                <a:gd name="f72" fmla="abs f62"/>
                <a:gd name="f73" fmla="?: f61 f16 f2"/>
                <a:gd name="f74" fmla="?: f61 f2 f16"/>
                <a:gd name="f75" fmla="?: f61 f3 f2"/>
                <a:gd name="f76" fmla="?: f61 f2 f3"/>
                <a:gd name="f77" fmla="abs f63"/>
                <a:gd name="f78" fmla="?: f63 f16 f2"/>
                <a:gd name="f79" fmla="?: f63 f2 f16"/>
                <a:gd name="f80" fmla="?: f63 f42 f41"/>
                <a:gd name="f81" fmla="?: f63 f41 f42"/>
                <a:gd name="f82" fmla="*/ f66 1 f1"/>
                <a:gd name="f83" fmla="?: f28 f69 f68"/>
                <a:gd name="f84" fmla="?: f28 f68 f69"/>
                <a:gd name="f85" fmla="?: f61 f76 f75"/>
                <a:gd name="f86" fmla="?: f61 f75 f76"/>
                <a:gd name="f87" fmla="?: f62 f74 f73"/>
                <a:gd name="f88" fmla="?: f27 f80 f81"/>
                <a:gd name="f89" fmla="?: f27 f78 f79"/>
                <a:gd name="f90" fmla="*/ f67 f29 1"/>
                <a:gd name="f91" fmla="*/ f71 f29 1"/>
                <a:gd name="f92" fmla="*/ f72 f29 1"/>
                <a:gd name="f93" fmla="*/ f77 f29 1"/>
                <a:gd name="f94" fmla="+- 0 0 f82"/>
                <a:gd name="f95" fmla="?: f60 f83 f84"/>
                <a:gd name="f96" fmla="?: f62 f86 f85"/>
                <a:gd name="f97" fmla="+- 0 0 f94"/>
                <a:gd name="f98" fmla="*/ f97 f1 1"/>
                <a:gd name="f99" fmla="*/ f98 1 f8"/>
                <a:gd name="f100" fmla="+- f99 0 f2"/>
                <a:gd name="f101" fmla="cos 1 f100"/>
                <a:gd name="f102" fmla="+- 0 0 f101"/>
                <a:gd name="f103" fmla="+- 0 0 f102"/>
                <a:gd name="f104" fmla="val f103"/>
                <a:gd name="f105" fmla="+- 0 0 f104"/>
                <a:gd name="f106" fmla="*/ f15 f105 1"/>
                <a:gd name="f107" fmla="*/ f106 3163 1"/>
                <a:gd name="f108" fmla="*/ f107 1 7636"/>
                <a:gd name="f109" fmla="+- f7 f108 0"/>
                <a:gd name="f110" fmla="+- f43 0 f108"/>
                <a:gd name="f111" fmla="+- f44 0 f108"/>
                <a:gd name="f112" fmla="*/ f109 f29 1"/>
                <a:gd name="f113" fmla="*/ f110 f29 1"/>
                <a:gd name="f114" fmla="*/ f111 f2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12" t="f112" r="f113" b="f114"/>
              <a:pathLst>
                <a:path>
                  <a:moveTo>
                    <a:pt x="f49" y="f50"/>
                  </a:moveTo>
                  <a:arcTo wR="f51" hR="f52" stAng="f56" swAng="f48"/>
                  <a:lnTo>
                    <a:pt x="f50" y="f64"/>
                  </a:lnTo>
                  <a:arcTo wR="f52" hR="f90" stAng="f95" swAng="f70"/>
                  <a:lnTo>
                    <a:pt x="f65" y="f57"/>
                  </a:lnTo>
                  <a:arcTo wR="f91" hR="f92" stAng="f96" swAng="f87"/>
                  <a:lnTo>
                    <a:pt x="f58" y="f49"/>
                  </a:lnTo>
                  <a:arcTo wR="f93" hR="f51" stAng="f88" swAng="f89"/>
                  <a:close/>
                </a:path>
              </a:pathLst>
            </a:custGeom>
            <a:solidFill>
              <a:srgbClr val="969CC6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8B2E24B2-6CA3-49AC-BA15-9F8B36A161B2}"/>
                </a:ext>
              </a:extLst>
            </p:cNvPr>
            <p:cNvSpPr/>
            <p:nvPr/>
          </p:nvSpPr>
          <p:spPr>
            <a:xfrm>
              <a:off x="6554062" y="2964631"/>
              <a:ext cx="4089617" cy="259690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089618"/>
                <a:gd name="f7" fmla="val 2596907"/>
                <a:gd name="f8" fmla="val 259691"/>
                <a:gd name="f9" fmla="val 116268"/>
                <a:gd name="f10" fmla="val 3829927"/>
                <a:gd name="f11" fmla="val 3973350"/>
                <a:gd name="f12" fmla="val 2337216"/>
                <a:gd name="f13" fmla="val 2480639"/>
                <a:gd name="f14" fmla="+- 0 0 -90"/>
                <a:gd name="f15" fmla="*/ f3 1 4089618"/>
                <a:gd name="f16" fmla="*/ f4 1 2596907"/>
                <a:gd name="f17" fmla="+- f7 0 f5"/>
                <a:gd name="f18" fmla="+- f6 0 f5"/>
                <a:gd name="f19" fmla="*/ f14 f0 1"/>
                <a:gd name="f20" fmla="*/ f18 1 4089618"/>
                <a:gd name="f21" fmla="*/ f17 1 2596907"/>
                <a:gd name="f22" fmla="*/ 0 f18 1"/>
                <a:gd name="f23" fmla="*/ 259691 f17 1"/>
                <a:gd name="f24" fmla="*/ 259691 f18 1"/>
                <a:gd name="f25" fmla="*/ 0 f17 1"/>
                <a:gd name="f26" fmla="*/ 3829927 f18 1"/>
                <a:gd name="f27" fmla="*/ 4089618 f18 1"/>
                <a:gd name="f28" fmla="*/ 2337216 f17 1"/>
                <a:gd name="f29" fmla="*/ 2596907 f17 1"/>
                <a:gd name="f30" fmla="*/ f19 1 f2"/>
                <a:gd name="f31" fmla="*/ f22 1 4089618"/>
                <a:gd name="f32" fmla="*/ f23 1 2596907"/>
                <a:gd name="f33" fmla="*/ f24 1 4089618"/>
                <a:gd name="f34" fmla="*/ f25 1 2596907"/>
                <a:gd name="f35" fmla="*/ f26 1 4089618"/>
                <a:gd name="f36" fmla="*/ f27 1 4089618"/>
                <a:gd name="f37" fmla="*/ f28 1 2596907"/>
                <a:gd name="f38" fmla="*/ f29 1 2596907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4089618" h="2596907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>
                <a:alpha val="90000"/>
              </a:srgbClr>
            </a:solidFill>
            <a:ln w="12701" cap="flat">
              <a:solidFill>
                <a:srgbClr val="969CC6"/>
              </a:solidFill>
              <a:prstDash val="solid"/>
              <a:miter/>
            </a:ln>
          </p:spPr>
          <p:txBody>
            <a:bodyPr vert="horz" wrap="square" lIns="220836" tIns="220836" rIns="220836" bIns="220836" anchor="ctr" anchorCtr="1" compatLnSpc="1">
              <a:noAutofit/>
            </a:bodyPr>
            <a:lstStyle/>
            <a:p>
              <a:pPr marL="0" marR="0" lvl="0" indent="0" algn="ctr" defTabSz="168909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nl-NL" sz="3800" b="0" i="0" u="none" strike="noStrike" kern="1200" cap="none" spc="0" baseline="0">
                  <a:solidFill>
                    <a:srgbClr val="000000"/>
                  </a:solidFill>
                  <a:uFillTx/>
                  <a:latin typeface="Tw Cen MT"/>
                </a:rPr>
                <a:t>Product  evaluatie 		 Beschrijft het beoogde resultaat</a:t>
              </a:r>
              <a:endParaRPr lang="en-US" sz="3800" b="0" i="0" u="none" strike="noStrike" kern="1200" cap="none" spc="0" baseline="0">
                <a:solidFill>
                  <a:srgbClr val="000000"/>
                </a:solidFill>
                <a:uFillTx/>
                <a:latin typeface="Tw Cen MT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6EBCE092-A807-4040-9791-EB5AAFA2A36B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w Cen MT"/>
            </a:endParaRP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39397AFE-A270-49F1-AB77-383BF4405C2B}"/>
              </a:ext>
            </a:extLst>
          </p:cNvPr>
          <p:cNvSpPr>
            <a:spLocks noMove="1" noResize="1"/>
          </p:cNvSpPr>
          <p:nvPr/>
        </p:nvSpPr>
        <p:spPr>
          <a:xfrm rot="5399996" flipH="1">
            <a:off x="-1409334" y="1410083"/>
            <a:ext cx="6858000" cy="4037834"/>
          </a:xfrm>
          <a:prstGeom prst="rect">
            <a:avLst/>
          </a:prstGeom>
          <a:gradFill>
            <a:gsLst>
              <a:gs pos="0">
                <a:srgbClr val="83B078"/>
              </a:gs>
              <a:gs pos="100000">
                <a:srgbClr val="84AE8D">
                  <a:alpha val="72000"/>
                </a:srgbClr>
              </a:gs>
            </a:gsLst>
            <a:lin ang="36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w Cen MT"/>
            </a:endParaRP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8E37BC0-6E5A-4048-944B-54EB3C0048DA}"/>
              </a:ext>
            </a:extLst>
          </p:cNvPr>
          <p:cNvSpPr>
            <a:spLocks noMove="1" noResize="1"/>
          </p:cNvSpPr>
          <p:nvPr/>
        </p:nvSpPr>
        <p:spPr>
          <a:xfrm rot="5399996" flipH="1">
            <a:off x="-1412416" y="1406060"/>
            <a:ext cx="6857570" cy="4045451"/>
          </a:xfrm>
          <a:prstGeom prst="rect">
            <a:avLst/>
          </a:prstGeom>
          <a:gradFill>
            <a:gsLst>
              <a:gs pos="0">
                <a:srgbClr val="76AD99">
                  <a:alpha val="0"/>
                </a:srgbClr>
              </a:gs>
              <a:gs pos="100000">
                <a:srgbClr val="7F9EBA"/>
              </a:gs>
            </a:gsLst>
            <a:lin ang="24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w Cen MT"/>
            </a:endParaRP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587F00E9-B45E-417E-B21E-2CF8F6614467}"/>
              </a:ext>
            </a:extLst>
          </p:cNvPr>
          <p:cNvSpPr>
            <a:spLocks noMove="1" noResize="1"/>
          </p:cNvSpPr>
          <p:nvPr/>
        </p:nvSpPr>
        <p:spPr>
          <a:xfrm rot="5399996" flipH="1">
            <a:off x="798879" y="3617792"/>
            <a:ext cx="2453335" cy="4027081"/>
          </a:xfrm>
          <a:prstGeom prst="rect">
            <a:avLst/>
          </a:prstGeom>
          <a:gradFill>
            <a:gsLst>
              <a:gs pos="0">
                <a:srgbClr val="84AE8D">
                  <a:alpha val="35000"/>
                </a:srgbClr>
              </a:gs>
              <a:gs pos="100000">
                <a:srgbClr val="76AD99">
                  <a:alpha val="0"/>
                </a:srgbClr>
              </a:gs>
            </a:gsLst>
            <a:lin ang="78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w Cen MT"/>
            </a:endParaRPr>
          </a:p>
        </p:txBody>
      </p:sp>
      <p:sp>
        <p:nvSpPr>
          <p:cNvPr id="6" name="Freeform: Shape 15">
            <a:extLst>
              <a:ext uri="{FF2B5EF4-FFF2-40B4-BE49-F238E27FC236}">
                <a16:creationId xmlns:a16="http://schemas.microsoft.com/office/drawing/2014/main" id="{6D119EF6-54F9-4BDD-B08B-587C824BDF5E}"/>
              </a:ext>
            </a:extLst>
          </p:cNvPr>
          <p:cNvSpPr>
            <a:spLocks noMove="1" noResize="1"/>
          </p:cNvSpPr>
          <p:nvPr/>
        </p:nvSpPr>
        <p:spPr>
          <a:xfrm rot="6097841">
            <a:off x="-30445" y="1644150"/>
            <a:ext cx="4384529" cy="419675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84532"/>
              <a:gd name="f7" fmla="val 4196758"/>
              <a:gd name="f8" fmla="val 44539"/>
              <a:gd name="f9" fmla="val 2446310"/>
              <a:gd name="f10" fmla="val 15336"/>
              <a:gd name="f11" fmla="val 2303599"/>
              <a:gd name="f12" fmla="val 2155836"/>
              <a:gd name="f13" fmla="val 2004492"/>
              <a:gd name="f14" fmla="val 1474787"/>
              <a:gd name="f15" fmla="val 187867"/>
              <a:gd name="f16" fmla="val 988960"/>
              <a:gd name="f17" fmla="val 500607"/>
              <a:gd name="f18" fmla="val 610007"/>
              <a:gd name="f19" fmla="val 589546"/>
              <a:gd name="f20" fmla="val 512149"/>
              <a:gd name="f21" fmla="val 3077760"/>
              <a:gd name="f22" fmla="val 3237230"/>
              <a:gd name="f23" fmla="val 76821"/>
              <a:gd name="f24" fmla="val 3920615"/>
              <a:gd name="f25" fmla="val 448057"/>
              <a:gd name="f26" fmla="val 1172098"/>
              <a:gd name="f27" fmla="val 3215247"/>
              <a:gd name="f28" fmla="val 3403021"/>
              <a:gd name="f29" fmla="val 2192266"/>
              <a:gd name="f30" fmla="val 1132855"/>
              <a:gd name="f31" fmla="val 248960"/>
              <a:gd name="f32" fmla="val 3445288"/>
              <a:gd name="f33" fmla="+- 0 0 -90"/>
              <a:gd name="f34" fmla="*/ f3 1 4384532"/>
              <a:gd name="f35" fmla="*/ f4 1 4196758"/>
              <a:gd name="f36" fmla="+- f7 0 f5"/>
              <a:gd name="f37" fmla="+- f6 0 f5"/>
              <a:gd name="f38" fmla="*/ f33 f0 1"/>
              <a:gd name="f39" fmla="*/ f37 1 4384532"/>
              <a:gd name="f40" fmla="*/ f36 1 4196758"/>
              <a:gd name="f41" fmla="*/ 44539 f37 1"/>
              <a:gd name="f42" fmla="*/ 2446310 f36 1"/>
              <a:gd name="f43" fmla="*/ 0 f37 1"/>
              <a:gd name="f44" fmla="*/ 2004492 f36 1"/>
              <a:gd name="f45" fmla="*/ 500607 f37 1"/>
              <a:gd name="f46" fmla="*/ 610007 f36 1"/>
              <a:gd name="f47" fmla="*/ 589546 f37 1"/>
              <a:gd name="f48" fmla="*/ 512149 f36 1"/>
              <a:gd name="f49" fmla="*/ 3077760 f37 1"/>
              <a:gd name="f50" fmla="*/ 0 f36 1"/>
              <a:gd name="f51" fmla="*/ 3237230 f37 1"/>
              <a:gd name="f52" fmla="*/ 76821 f36 1"/>
              <a:gd name="f53" fmla="*/ 4384532 f37 1"/>
              <a:gd name="f54" fmla="*/ 2192266 f37 1"/>
              <a:gd name="f55" fmla="*/ 4196758 f36 1"/>
              <a:gd name="f56" fmla="*/ f38 1 f2"/>
              <a:gd name="f57" fmla="*/ f41 1 4384532"/>
              <a:gd name="f58" fmla="*/ f42 1 4196758"/>
              <a:gd name="f59" fmla="*/ f43 1 4384532"/>
              <a:gd name="f60" fmla="*/ f44 1 4196758"/>
              <a:gd name="f61" fmla="*/ f45 1 4384532"/>
              <a:gd name="f62" fmla="*/ f46 1 4196758"/>
              <a:gd name="f63" fmla="*/ f47 1 4384532"/>
              <a:gd name="f64" fmla="*/ f48 1 4196758"/>
              <a:gd name="f65" fmla="*/ f49 1 4384532"/>
              <a:gd name="f66" fmla="*/ f50 1 4196758"/>
              <a:gd name="f67" fmla="*/ f51 1 4384532"/>
              <a:gd name="f68" fmla="*/ f52 1 4196758"/>
              <a:gd name="f69" fmla="*/ f53 1 4384532"/>
              <a:gd name="f70" fmla="*/ f54 1 4384532"/>
              <a:gd name="f71" fmla="*/ f55 1 4196758"/>
              <a:gd name="f72" fmla="*/ f5 1 f39"/>
              <a:gd name="f73" fmla="*/ f6 1 f39"/>
              <a:gd name="f74" fmla="*/ f5 1 f40"/>
              <a:gd name="f75" fmla="*/ f7 1 f40"/>
              <a:gd name="f76" fmla="+- f56 0 f1"/>
              <a:gd name="f77" fmla="*/ f57 1 f39"/>
              <a:gd name="f78" fmla="*/ f58 1 f40"/>
              <a:gd name="f79" fmla="*/ f59 1 f39"/>
              <a:gd name="f80" fmla="*/ f60 1 f40"/>
              <a:gd name="f81" fmla="*/ f61 1 f39"/>
              <a:gd name="f82" fmla="*/ f62 1 f40"/>
              <a:gd name="f83" fmla="*/ f63 1 f39"/>
              <a:gd name="f84" fmla="*/ f64 1 f40"/>
              <a:gd name="f85" fmla="*/ f65 1 f39"/>
              <a:gd name="f86" fmla="*/ f66 1 f40"/>
              <a:gd name="f87" fmla="*/ f67 1 f39"/>
              <a:gd name="f88" fmla="*/ f68 1 f40"/>
              <a:gd name="f89" fmla="*/ f69 1 f39"/>
              <a:gd name="f90" fmla="*/ f70 1 f39"/>
              <a:gd name="f91" fmla="*/ f71 1 f40"/>
              <a:gd name="f92" fmla="*/ f72 f34 1"/>
              <a:gd name="f93" fmla="*/ f73 f34 1"/>
              <a:gd name="f94" fmla="*/ f75 f35 1"/>
              <a:gd name="f95" fmla="*/ f74 f35 1"/>
              <a:gd name="f96" fmla="*/ f77 f34 1"/>
              <a:gd name="f97" fmla="*/ f78 f35 1"/>
              <a:gd name="f98" fmla="*/ f79 f34 1"/>
              <a:gd name="f99" fmla="*/ f80 f35 1"/>
              <a:gd name="f100" fmla="*/ f81 f34 1"/>
              <a:gd name="f101" fmla="*/ f82 f35 1"/>
              <a:gd name="f102" fmla="*/ f83 f34 1"/>
              <a:gd name="f103" fmla="*/ f84 f35 1"/>
              <a:gd name="f104" fmla="*/ f85 f34 1"/>
              <a:gd name="f105" fmla="*/ f86 f35 1"/>
              <a:gd name="f106" fmla="*/ f87 f34 1"/>
              <a:gd name="f107" fmla="*/ f88 f35 1"/>
              <a:gd name="f108" fmla="*/ f89 f34 1"/>
              <a:gd name="f109" fmla="*/ f90 f34 1"/>
              <a:gd name="f110" fmla="*/ f91 f3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76">
                <a:pos x="f96" y="f97"/>
              </a:cxn>
              <a:cxn ang="f76">
                <a:pos x="f98" y="f99"/>
              </a:cxn>
              <a:cxn ang="f76">
                <a:pos x="f100" y="f101"/>
              </a:cxn>
              <a:cxn ang="f76">
                <a:pos x="f102" y="f103"/>
              </a:cxn>
              <a:cxn ang="f76">
                <a:pos x="f104" y="f105"/>
              </a:cxn>
              <a:cxn ang="f76">
                <a:pos x="f106" y="f107"/>
              </a:cxn>
              <a:cxn ang="f76">
                <a:pos x="f108" y="f99"/>
              </a:cxn>
              <a:cxn ang="f76">
                <a:pos x="f109" y="f110"/>
              </a:cxn>
              <a:cxn ang="f76">
                <a:pos x="f96" y="f97"/>
              </a:cxn>
            </a:cxnLst>
            <a:rect l="f92" t="f95" r="f93" b="f94"/>
            <a:pathLst>
              <a:path w="4384532" h="4196758">
                <a:moveTo>
                  <a:pt x="f8" y="f9"/>
                </a:moveTo>
                <a:cubicBezTo>
                  <a:pt x="f10" y="f11"/>
                  <a:pt x="f5" y="f12"/>
                  <a:pt x="f5" y="f13"/>
                </a:cubicBezTo>
                <a:cubicBezTo>
                  <a:pt x="f5" y="f14"/>
                  <a:pt x="f15" y="f16"/>
                  <a:pt x="f17" y="f18"/>
                </a:cubicBezTo>
                <a:lnTo>
                  <a:pt x="f19" y="f20"/>
                </a:lnTo>
                <a:lnTo>
                  <a:pt x="f21" y="f5"/>
                </a:lnTo>
                <a:lnTo>
                  <a:pt x="f22" y="f23"/>
                </a:lnTo>
                <a:cubicBezTo>
                  <a:pt x="f24" y="f25"/>
                  <a:pt x="f6" y="f26"/>
                  <a:pt x="f6" y="f13"/>
                </a:cubicBezTo>
                <a:cubicBezTo>
                  <a:pt x="f6" y="f27"/>
                  <a:pt x="f28" y="f7"/>
                  <a:pt x="f29" y="f7"/>
                </a:cubicBezTo>
                <a:cubicBezTo>
                  <a:pt x="f30" y="f7"/>
                  <a:pt x="f31" y="f32"/>
                  <a:pt x="f8" y="f9"/>
                </a:cubicBezTo>
                <a:close/>
              </a:path>
            </a:pathLst>
          </a:custGeom>
          <a:gradFill>
            <a:gsLst>
              <a:gs pos="0">
                <a:srgbClr val="E4EFEB">
                  <a:alpha val="0"/>
                </a:srgbClr>
              </a:gs>
              <a:gs pos="100000">
                <a:srgbClr val="83B078">
                  <a:alpha val="29000"/>
                </a:srgbClr>
              </a:gs>
            </a:gsLst>
            <a:lin ang="168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w Cen MT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8EE869EE-31C6-419E-B4AF-46BBC8BF703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87925" y="1028700"/>
            <a:ext cx="3248863" cy="3020784"/>
          </a:xfrm>
        </p:spPr>
        <p:txBody>
          <a:bodyPr/>
          <a:lstStyle/>
          <a:p>
            <a:pPr lvl="0" algn="r"/>
            <a:r>
              <a:rPr lang="nl-NL" sz="3200">
                <a:solidFill>
                  <a:srgbClr val="FFFFFF"/>
                </a:solidFill>
              </a:rPr>
              <a:t>Proces</a:t>
            </a:r>
            <a:br>
              <a:rPr lang="nl-NL" sz="3200">
                <a:solidFill>
                  <a:srgbClr val="FFFFFF"/>
                </a:solidFill>
              </a:rPr>
            </a:br>
            <a:r>
              <a:rPr lang="nl-NL" sz="3200">
                <a:solidFill>
                  <a:srgbClr val="FFFFFF"/>
                </a:solidFill>
              </a:rPr>
              <a:t>evaluatie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5FEC5C58-5A04-44B7-9249-5F912412252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777410" y="565080"/>
            <a:ext cx="6273972" cy="5307078"/>
          </a:xfrm>
        </p:spPr>
        <p:txBody>
          <a:bodyPr/>
          <a:lstStyle/>
          <a:p>
            <a:pPr lvl="0"/>
            <a:r>
              <a:rPr lang="nl-NL" sz="1800" dirty="0"/>
              <a:t>Je brengt de</a:t>
            </a:r>
            <a:r>
              <a:rPr lang="nl-NL" sz="1800" i="1" dirty="0"/>
              <a:t> stappen </a:t>
            </a:r>
            <a:r>
              <a:rPr lang="nl-NL" sz="1800" dirty="0"/>
              <a:t>die leiden tot het product inzicht</a:t>
            </a:r>
          </a:p>
          <a:p>
            <a:pPr lvl="0"/>
            <a:r>
              <a:rPr lang="nl-NL" sz="1800" dirty="0"/>
              <a:t>De </a:t>
            </a:r>
            <a:r>
              <a:rPr lang="nl-NL" sz="1800" i="1" dirty="0"/>
              <a:t>sfeer</a:t>
            </a:r>
            <a:r>
              <a:rPr lang="nl-NL" sz="1800" dirty="0"/>
              <a:t> staat meer op de voorgrond</a:t>
            </a:r>
          </a:p>
          <a:p>
            <a:pPr lvl="0"/>
            <a:r>
              <a:rPr lang="nl-NL" sz="1800" dirty="0"/>
              <a:t>Zo wordt het </a:t>
            </a:r>
            <a:r>
              <a:rPr lang="nl-NL" sz="1800" i="1" dirty="0"/>
              <a:t>gehele proces </a:t>
            </a:r>
            <a:r>
              <a:rPr lang="nl-NL" sz="1800" dirty="0"/>
              <a:t>geanalyseerd die je hebt doorgemaakt</a:t>
            </a:r>
          </a:p>
          <a:p>
            <a:pPr lvl="0"/>
            <a:r>
              <a:rPr lang="nl-NL" sz="1800" dirty="0"/>
              <a:t>De weg </a:t>
            </a:r>
            <a:r>
              <a:rPr lang="nl-NL" sz="1800" i="1" dirty="0"/>
              <a:t>waarlangs</a:t>
            </a:r>
            <a:r>
              <a:rPr lang="nl-NL" sz="1800" dirty="0"/>
              <a:t> het doel bereikt wordt geëvalueerd. </a:t>
            </a:r>
            <a:r>
              <a:rPr lang="nl-NL" sz="1800" i="1" dirty="0"/>
              <a:t>(Wat ging er goed of mis en waarom)</a:t>
            </a:r>
          </a:p>
          <a:p>
            <a:pPr lvl="0"/>
            <a:r>
              <a:rPr lang="nl-NL" sz="1800" dirty="0"/>
              <a:t>De </a:t>
            </a:r>
            <a:r>
              <a:rPr lang="nl-NL" sz="1800" i="1" dirty="0"/>
              <a:t>aanpak hoe </a:t>
            </a:r>
            <a:r>
              <a:rPr lang="nl-NL" sz="1800" dirty="0"/>
              <a:t>je je te werk bent gegaan maak je </a:t>
            </a:r>
            <a:r>
              <a:rPr lang="nl-NL" sz="1800" i="1" dirty="0"/>
              <a:t>inzichtelijk</a:t>
            </a:r>
          </a:p>
          <a:p>
            <a:pPr lvl="0"/>
            <a:r>
              <a:rPr lang="nl-NL" sz="1800" i="1" dirty="0"/>
              <a:t>Proces evaluatie </a:t>
            </a:r>
            <a:r>
              <a:rPr lang="nl-NL" sz="1800" dirty="0"/>
              <a:t>is gericht op het product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CD9D2CF2-955D-417E-82BF-ECDF11E84805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w Cen MT"/>
            </a:endParaRP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0D860A6B-631F-45AA-A6D1-F01CC28E620B}"/>
              </a:ext>
            </a:extLst>
          </p:cNvPr>
          <p:cNvSpPr>
            <a:spLocks noMove="1" noResize="1"/>
          </p:cNvSpPr>
          <p:nvPr/>
        </p:nvSpPr>
        <p:spPr>
          <a:xfrm rot="16199987" flipH="1">
            <a:off x="-1409305" y="1410083"/>
            <a:ext cx="6858000" cy="4037834"/>
          </a:xfrm>
          <a:prstGeom prst="rect">
            <a:avLst/>
          </a:prstGeom>
          <a:gradFill>
            <a:gsLst>
              <a:gs pos="0">
                <a:srgbClr val="83B078"/>
              </a:gs>
              <a:gs pos="100000">
                <a:srgbClr val="84AE8D">
                  <a:alpha val="89000"/>
                </a:srgbClr>
              </a:gs>
            </a:gsLst>
            <a:lin ang="30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w Cen MT"/>
            </a:endParaRP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CB52B337-61F3-4F5B-86EC-A2241BB2B6A9}"/>
              </a:ext>
            </a:extLst>
          </p:cNvPr>
          <p:cNvSpPr>
            <a:spLocks noMove="1" noResize="1"/>
          </p:cNvSpPr>
          <p:nvPr/>
        </p:nvSpPr>
        <p:spPr>
          <a:xfrm rot="16199987" flipH="1">
            <a:off x="790139" y="3609525"/>
            <a:ext cx="2458346" cy="4038603"/>
          </a:xfrm>
          <a:prstGeom prst="rect">
            <a:avLst/>
          </a:prstGeom>
          <a:gradFill>
            <a:gsLst>
              <a:gs pos="0">
                <a:srgbClr val="B5CEBB">
                  <a:alpha val="0"/>
                </a:srgbClr>
              </a:gs>
              <a:gs pos="100000">
                <a:srgbClr val="7F9EBA"/>
              </a:gs>
            </a:gsLst>
            <a:lin ang="36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w Cen MT"/>
            </a:endParaRPr>
          </a:p>
        </p:txBody>
      </p:sp>
      <p:sp>
        <p:nvSpPr>
          <p:cNvPr id="5" name="Freeform: Shape 14">
            <a:extLst>
              <a:ext uri="{FF2B5EF4-FFF2-40B4-BE49-F238E27FC236}">
                <a16:creationId xmlns:a16="http://schemas.microsoft.com/office/drawing/2014/main" id="{CA3B0CBD-5EC9-4205-98A8-34265A409A57}"/>
              </a:ext>
            </a:extLst>
          </p:cNvPr>
          <p:cNvSpPr>
            <a:spLocks noMove="1" noResize="1"/>
          </p:cNvSpPr>
          <p:nvPr/>
        </p:nvSpPr>
        <p:spPr>
          <a:xfrm rot="20635419">
            <a:off x="-364224" y="1757081"/>
            <a:ext cx="3900089" cy="417895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3900088"/>
              <a:gd name="f7" fmla="val 4178958"/>
              <a:gd name="f8" fmla="val 2431956"/>
              <a:gd name="f9" fmla="val 93939"/>
              <a:gd name="f10" fmla="val 3282517"/>
              <a:gd name="f11" fmla="val 358491"/>
              <a:gd name="f12" fmla="val 1151865"/>
              <a:gd name="f13" fmla="val 2089479"/>
              <a:gd name="f14" fmla="val 3243466"/>
              <a:gd name="f15" fmla="val 2964596"/>
              <a:gd name="f16" fmla="val 1810609"/>
              <a:gd name="f17" fmla="val 1089367"/>
              <a:gd name="f18" fmla="val 453475"/>
              <a:gd name="f19" fmla="val 3813531"/>
              <a:gd name="f20" fmla="val 77980"/>
              <a:gd name="f21" fmla="val 3257727"/>
              <a:gd name="f22" fmla="val 3129367"/>
              <a:gd name="f23" fmla="val 831517"/>
              <a:gd name="f24" fmla="val 244059"/>
              <a:gd name="f25" fmla="val 997290"/>
              <a:gd name="f26" fmla="val 164202"/>
              <a:gd name="f27" fmla="val 1247271"/>
              <a:gd name="f28" fmla="val 58468"/>
              <a:gd name="f29" fmla="val 1522112"/>
              <a:gd name="f30" fmla="val 2026982"/>
              <a:gd name="f31" fmla="val 2235673"/>
              <a:gd name="f32" fmla="val 32888"/>
              <a:gd name="f33" fmla="+- 0 0 -90"/>
              <a:gd name="f34" fmla="*/ f3 1 3900088"/>
              <a:gd name="f35" fmla="*/ f4 1 4178958"/>
              <a:gd name="f36" fmla="+- f7 0 f5"/>
              <a:gd name="f37" fmla="+- f6 0 f5"/>
              <a:gd name="f38" fmla="*/ f33 f0 1"/>
              <a:gd name="f39" fmla="*/ f37 1 3900088"/>
              <a:gd name="f40" fmla="*/ f36 1 4178958"/>
              <a:gd name="f41" fmla="*/ 2431956 f37 1"/>
              <a:gd name="f42" fmla="*/ 93939 f36 1"/>
              <a:gd name="f43" fmla="*/ 3900088 f37 1"/>
              <a:gd name="f44" fmla="*/ 2089479 f36 1"/>
              <a:gd name="f45" fmla="*/ 1810609 f37 1"/>
              <a:gd name="f46" fmla="*/ 4178958 f36 1"/>
              <a:gd name="f47" fmla="*/ 77980 f37 1"/>
              <a:gd name="f48" fmla="*/ 3257727 f36 1"/>
              <a:gd name="f49" fmla="*/ 0 f37 1"/>
              <a:gd name="f50" fmla="*/ 3129367 f36 1"/>
              <a:gd name="f51" fmla="*/ 831517 f37 1"/>
              <a:gd name="f52" fmla="*/ 244059 f36 1"/>
              <a:gd name="f53" fmla="*/ 997290 f37 1"/>
              <a:gd name="f54" fmla="*/ 164202 f36 1"/>
              <a:gd name="f55" fmla="*/ 0 f36 1"/>
              <a:gd name="f56" fmla="*/ f38 1 f2"/>
              <a:gd name="f57" fmla="*/ f41 1 3900088"/>
              <a:gd name="f58" fmla="*/ f42 1 4178958"/>
              <a:gd name="f59" fmla="*/ f43 1 3900088"/>
              <a:gd name="f60" fmla="*/ f44 1 4178958"/>
              <a:gd name="f61" fmla="*/ f45 1 3900088"/>
              <a:gd name="f62" fmla="*/ f46 1 4178958"/>
              <a:gd name="f63" fmla="*/ f47 1 3900088"/>
              <a:gd name="f64" fmla="*/ f48 1 4178958"/>
              <a:gd name="f65" fmla="*/ f49 1 3900088"/>
              <a:gd name="f66" fmla="*/ f50 1 4178958"/>
              <a:gd name="f67" fmla="*/ f51 1 3900088"/>
              <a:gd name="f68" fmla="*/ f52 1 4178958"/>
              <a:gd name="f69" fmla="*/ f53 1 3900088"/>
              <a:gd name="f70" fmla="*/ f54 1 4178958"/>
              <a:gd name="f71" fmla="*/ f55 1 4178958"/>
              <a:gd name="f72" fmla="*/ f5 1 f39"/>
              <a:gd name="f73" fmla="*/ f6 1 f39"/>
              <a:gd name="f74" fmla="*/ f5 1 f40"/>
              <a:gd name="f75" fmla="*/ f7 1 f40"/>
              <a:gd name="f76" fmla="+- f56 0 f1"/>
              <a:gd name="f77" fmla="*/ f57 1 f39"/>
              <a:gd name="f78" fmla="*/ f58 1 f40"/>
              <a:gd name="f79" fmla="*/ f59 1 f39"/>
              <a:gd name="f80" fmla="*/ f60 1 f40"/>
              <a:gd name="f81" fmla="*/ f61 1 f39"/>
              <a:gd name="f82" fmla="*/ f62 1 f40"/>
              <a:gd name="f83" fmla="*/ f63 1 f39"/>
              <a:gd name="f84" fmla="*/ f64 1 f40"/>
              <a:gd name="f85" fmla="*/ f65 1 f39"/>
              <a:gd name="f86" fmla="*/ f66 1 f40"/>
              <a:gd name="f87" fmla="*/ f67 1 f39"/>
              <a:gd name="f88" fmla="*/ f68 1 f40"/>
              <a:gd name="f89" fmla="*/ f69 1 f39"/>
              <a:gd name="f90" fmla="*/ f70 1 f40"/>
              <a:gd name="f91" fmla="*/ f71 1 f40"/>
              <a:gd name="f92" fmla="*/ f72 f34 1"/>
              <a:gd name="f93" fmla="*/ f73 f34 1"/>
              <a:gd name="f94" fmla="*/ f75 f35 1"/>
              <a:gd name="f95" fmla="*/ f74 f35 1"/>
              <a:gd name="f96" fmla="*/ f77 f34 1"/>
              <a:gd name="f97" fmla="*/ f78 f35 1"/>
              <a:gd name="f98" fmla="*/ f79 f34 1"/>
              <a:gd name="f99" fmla="*/ f80 f35 1"/>
              <a:gd name="f100" fmla="*/ f81 f34 1"/>
              <a:gd name="f101" fmla="*/ f82 f35 1"/>
              <a:gd name="f102" fmla="*/ f83 f34 1"/>
              <a:gd name="f103" fmla="*/ f84 f35 1"/>
              <a:gd name="f104" fmla="*/ f85 f34 1"/>
              <a:gd name="f105" fmla="*/ f86 f35 1"/>
              <a:gd name="f106" fmla="*/ f87 f34 1"/>
              <a:gd name="f107" fmla="*/ f88 f35 1"/>
              <a:gd name="f108" fmla="*/ f89 f34 1"/>
              <a:gd name="f109" fmla="*/ f90 f35 1"/>
              <a:gd name="f110" fmla="*/ f91 f3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76">
                <a:pos x="f96" y="f97"/>
              </a:cxn>
              <a:cxn ang="f76">
                <a:pos x="f98" y="f99"/>
              </a:cxn>
              <a:cxn ang="f76">
                <a:pos x="f100" y="f101"/>
              </a:cxn>
              <a:cxn ang="f76">
                <a:pos x="f102" y="f103"/>
              </a:cxn>
              <a:cxn ang="f76">
                <a:pos x="f104" y="f105"/>
              </a:cxn>
              <a:cxn ang="f76">
                <a:pos x="f106" y="f107"/>
              </a:cxn>
              <a:cxn ang="f76">
                <a:pos x="f108" y="f109"/>
              </a:cxn>
              <a:cxn ang="f76">
                <a:pos x="f100" y="f110"/>
              </a:cxn>
              <a:cxn ang="f76">
                <a:pos x="f96" y="f97"/>
              </a:cxn>
            </a:cxnLst>
            <a:rect l="f92" t="f95" r="f93" b="f94"/>
            <a:pathLst>
              <a:path w="3900088" h="4178958">
                <a:moveTo>
                  <a:pt x="f8" y="f9"/>
                </a:moveTo>
                <a:cubicBezTo>
                  <a:pt x="f10" y="f11"/>
                  <a:pt x="f6" y="f12"/>
                  <a:pt x="f6" y="f13"/>
                </a:cubicBezTo>
                <a:cubicBezTo>
                  <a:pt x="f6" y="f14"/>
                  <a:pt x="f15" y="f7"/>
                  <a:pt x="f16" y="f7"/>
                </a:cubicBezTo>
                <a:cubicBezTo>
                  <a:pt x="f17" y="f7"/>
                  <a:pt x="f18" y="f19"/>
                  <a:pt x="f20" y="f21"/>
                </a:cubicBezTo>
                <a:lnTo>
                  <a:pt x="f5" y="f22"/>
                </a:lnTo>
                <a:lnTo>
                  <a:pt x="f23" y="f24"/>
                </a:lnTo>
                <a:lnTo>
                  <a:pt x="f25" y="f26"/>
                </a:lnTo>
                <a:cubicBezTo>
                  <a:pt x="f27" y="f28"/>
                  <a:pt x="f29" y="f5"/>
                  <a:pt x="f16" y="f5"/>
                </a:cubicBezTo>
                <a:cubicBezTo>
                  <a:pt x="f30" y="f5"/>
                  <a:pt x="f31" y="f32"/>
                  <a:pt x="f8" y="f9"/>
                </a:cubicBezTo>
                <a:close/>
              </a:path>
            </a:pathLst>
          </a:custGeom>
          <a:gradFill>
            <a:gsLst>
              <a:gs pos="0">
                <a:srgbClr val="B5D0AE">
                  <a:alpha val="6000"/>
                </a:srgbClr>
              </a:gs>
              <a:gs pos="100000">
                <a:srgbClr val="83B078">
                  <a:alpha val="26000"/>
                </a:srgbClr>
              </a:gs>
            </a:gsLst>
            <a:lin ang="18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w Cen MT"/>
            </a:endParaRPr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FA167B8B-AE2C-4679-A606-FDAD597F94F8}"/>
              </a:ext>
            </a:extLst>
          </p:cNvPr>
          <p:cNvSpPr>
            <a:spLocks noMove="1" noResize="1"/>
          </p:cNvSpPr>
          <p:nvPr/>
        </p:nvSpPr>
        <p:spPr>
          <a:xfrm rot="5399996" flipH="1">
            <a:off x="50080" y="411160"/>
            <a:ext cx="4395603" cy="3581403"/>
          </a:xfrm>
          <a:prstGeom prst="rect">
            <a:avLst/>
          </a:prstGeom>
          <a:gradFill>
            <a:gsLst>
              <a:gs pos="0">
                <a:srgbClr val="84AE8D">
                  <a:alpha val="29000"/>
                </a:srgbClr>
              </a:gs>
              <a:gs pos="100000">
                <a:srgbClr val="76AD99">
                  <a:alpha val="0"/>
                </a:srgbClr>
              </a:gs>
            </a:gsLst>
            <a:lin ang="66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w Cen MT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60F1C049-44A3-45D7-BDDE-8459248128E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868277"/>
            <a:ext cx="3390640" cy="3363592"/>
          </a:xfrm>
        </p:spPr>
        <p:txBody>
          <a:bodyPr/>
          <a:lstStyle/>
          <a:p>
            <a:pPr lvl="0" algn="r"/>
            <a:r>
              <a:rPr lang="nl-NL" sz="3200">
                <a:solidFill>
                  <a:srgbClr val="FFFFFF"/>
                </a:solidFill>
              </a:rPr>
              <a:t>Product evaluatie</a:t>
            </a:r>
          </a:p>
        </p:txBody>
      </p:sp>
      <p:grpSp>
        <p:nvGrpSpPr>
          <p:cNvPr id="8" name="Tijdelijke aanduiding voor inhoud 2">
            <a:extLst>
              <a:ext uri="{FF2B5EF4-FFF2-40B4-BE49-F238E27FC236}">
                <a16:creationId xmlns:a16="http://schemas.microsoft.com/office/drawing/2014/main" id="{BBD64559-3C47-4CC6-952A-321F37A39DD6}"/>
              </a:ext>
            </a:extLst>
          </p:cNvPr>
          <p:cNvGrpSpPr/>
          <p:nvPr/>
        </p:nvGrpSpPr>
        <p:grpSpPr>
          <a:xfrm>
            <a:off x="4494650" y="1423035"/>
            <a:ext cx="7240146" cy="4011930"/>
            <a:chOff x="4494650" y="1423035"/>
            <a:chExt cx="7240146" cy="4011930"/>
          </a:xfrm>
        </p:grpSpPr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C8C3DEBB-1C8B-42F9-A3BA-A4A58F3C6C3C}"/>
                </a:ext>
              </a:extLst>
            </p:cNvPr>
            <p:cNvSpPr/>
            <p:nvPr/>
          </p:nvSpPr>
          <p:spPr>
            <a:xfrm>
              <a:off x="4494650" y="1423035"/>
              <a:ext cx="7240146" cy="1783080"/>
            </a:xfrm>
            <a:custGeom>
              <a:avLst>
                <a:gd name="f10" fmla="val 216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2160"/>
                <a:gd name="f11" fmla="abs f4"/>
                <a:gd name="f12" fmla="abs f5"/>
                <a:gd name="f13" fmla="abs f6"/>
                <a:gd name="f14" fmla="*/ f8 1 180"/>
                <a:gd name="f15" fmla="val f10"/>
                <a:gd name="f16" fmla="+- 0 0 f2"/>
                <a:gd name="f17" fmla="?: f11 f4 1"/>
                <a:gd name="f18" fmla="?: f12 f5 1"/>
                <a:gd name="f19" fmla="?: f13 f6 1"/>
                <a:gd name="f20" fmla="*/ f9 f14 1"/>
                <a:gd name="f21" fmla="+- f7 f15 0"/>
                <a:gd name="f22" fmla="*/ f17 1 21600"/>
                <a:gd name="f23" fmla="*/ f18 1 21600"/>
                <a:gd name="f24" fmla="*/ 21600 f17 1"/>
                <a:gd name="f25" fmla="*/ 21600 f18 1"/>
                <a:gd name="f26" fmla="+- 0 0 f20"/>
                <a:gd name="f27" fmla="+- f7 0 f21"/>
                <a:gd name="f28" fmla="+- f21 0 f7"/>
                <a:gd name="f29" fmla="min f23 f22"/>
                <a:gd name="f30" fmla="*/ f24 1 f19"/>
                <a:gd name="f31" fmla="*/ f25 1 f19"/>
                <a:gd name="f32" fmla="*/ f26 f1 1"/>
                <a:gd name="f33" fmla="abs f27"/>
                <a:gd name="f34" fmla="abs f28"/>
                <a:gd name="f35" fmla="?: f27 f16 f2"/>
                <a:gd name="f36" fmla="?: f27 f2 f16"/>
                <a:gd name="f37" fmla="?: f27 f3 f2"/>
                <a:gd name="f38" fmla="?: f27 f2 f3"/>
                <a:gd name="f39" fmla="?: f28 f16 f2"/>
                <a:gd name="f40" fmla="?: f28 f2 f16"/>
                <a:gd name="f41" fmla="?: f27 0 f1"/>
                <a:gd name="f42" fmla="?: f27 f1 0"/>
                <a:gd name="f43" fmla="val f30"/>
                <a:gd name="f44" fmla="val f31"/>
                <a:gd name="f45" fmla="*/ f32 1 f8"/>
                <a:gd name="f46" fmla="?: f27 f38 f37"/>
                <a:gd name="f47" fmla="?: f27 f37 f38"/>
                <a:gd name="f48" fmla="?: f28 f36 f35"/>
                <a:gd name="f49" fmla="*/ f21 f29 1"/>
                <a:gd name="f50" fmla="*/ f7 f29 1"/>
                <a:gd name="f51" fmla="*/ f33 f29 1"/>
                <a:gd name="f52" fmla="*/ f34 f29 1"/>
                <a:gd name="f53" fmla="+- f44 0 f15"/>
                <a:gd name="f54" fmla="+- f43 0 f15"/>
                <a:gd name="f55" fmla="+- f45 0 f2"/>
                <a:gd name="f56" fmla="?: f28 f47 f46"/>
                <a:gd name="f57" fmla="*/ f44 f29 1"/>
                <a:gd name="f58" fmla="*/ f43 f29 1"/>
                <a:gd name="f59" fmla="+- f55 f2 0"/>
                <a:gd name="f60" fmla="+- f44 0 f53"/>
                <a:gd name="f61" fmla="+- f43 0 f54"/>
                <a:gd name="f62" fmla="+- f53 0 f44"/>
                <a:gd name="f63" fmla="+- f54 0 f43"/>
                <a:gd name="f64" fmla="*/ f53 f29 1"/>
                <a:gd name="f65" fmla="*/ f54 f29 1"/>
                <a:gd name="f66" fmla="*/ f59 f8 1"/>
                <a:gd name="f67" fmla="abs f60"/>
                <a:gd name="f68" fmla="?: f60 0 f1"/>
                <a:gd name="f69" fmla="?: f60 f1 0"/>
                <a:gd name="f70" fmla="?: f60 f39 f40"/>
                <a:gd name="f71" fmla="abs f61"/>
                <a:gd name="f72" fmla="abs f62"/>
                <a:gd name="f73" fmla="?: f61 f16 f2"/>
                <a:gd name="f74" fmla="?: f61 f2 f16"/>
                <a:gd name="f75" fmla="?: f61 f3 f2"/>
                <a:gd name="f76" fmla="?: f61 f2 f3"/>
                <a:gd name="f77" fmla="abs f63"/>
                <a:gd name="f78" fmla="?: f63 f16 f2"/>
                <a:gd name="f79" fmla="?: f63 f2 f16"/>
                <a:gd name="f80" fmla="?: f63 f42 f41"/>
                <a:gd name="f81" fmla="?: f63 f41 f42"/>
                <a:gd name="f82" fmla="*/ f66 1 f1"/>
                <a:gd name="f83" fmla="?: f28 f69 f68"/>
                <a:gd name="f84" fmla="?: f28 f68 f69"/>
                <a:gd name="f85" fmla="?: f61 f76 f75"/>
                <a:gd name="f86" fmla="?: f61 f75 f76"/>
                <a:gd name="f87" fmla="?: f62 f74 f73"/>
                <a:gd name="f88" fmla="?: f27 f80 f81"/>
                <a:gd name="f89" fmla="?: f27 f78 f79"/>
                <a:gd name="f90" fmla="*/ f67 f29 1"/>
                <a:gd name="f91" fmla="*/ f71 f29 1"/>
                <a:gd name="f92" fmla="*/ f72 f29 1"/>
                <a:gd name="f93" fmla="*/ f77 f29 1"/>
                <a:gd name="f94" fmla="+- 0 0 f82"/>
                <a:gd name="f95" fmla="?: f60 f83 f84"/>
                <a:gd name="f96" fmla="?: f62 f86 f85"/>
                <a:gd name="f97" fmla="+- 0 0 f94"/>
                <a:gd name="f98" fmla="*/ f97 f1 1"/>
                <a:gd name="f99" fmla="*/ f98 1 f8"/>
                <a:gd name="f100" fmla="+- f99 0 f2"/>
                <a:gd name="f101" fmla="cos 1 f100"/>
                <a:gd name="f102" fmla="+- 0 0 f101"/>
                <a:gd name="f103" fmla="+- 0 0 f102"/>
                <a:gd name="f104" fmla="val f103"/>
                <a:gd name="f105" fmla="+- 0 0 f104"/>
                <a:gd name="f106" fmla="*/ f15 f105 1"/>
                <a:gd name="f107" fmla="*/ f106 3163 1"/>
                <a:gd name="f108" fmla="*/ f107 1 7636"/>
                <a:gd name="f109" fmla="+- f7 f108 0"/>
                <a:gd name="f110" fmla="+- f43 0 f108"/>
                <a:gd name="f111" fmla="+- f44 0 f108"/>
                <a:gd name="f112" fmla="*/ f109 f29 1"/>
                <a:gd name="f113" fmla="*/ f110 f29 1"/>
                <a:gd name="f114" fmla="*/ f111 f2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12" t="f112" r="f113" b="f114"/>
              <a:pathLst>
                <a:path>
                  <a:moveTo>
                    <a:pt x="f49" y="f50"/>
                  </a:moveTo>
                  <a:arcTo wR="f51" hR="f52" stAng="f56" swAng="f48"/>
                  <a:lnTo>
                    <a:pt x="f50" y="f64"/>
                  </a:lnTo>
                  <a:arcTo wR="f52" hR="f90" stAng="f95" swAng="f70"/>
                  <a:lnTo>
                    <a:pt x="f65" y="f57"/>
                  </a:lnTo>
                  <a:arcTo wR="f91" hR="f92" stAng="f96" swAng="f87"/>
                  <a:lnTo>
                    <a:pt x="f58" y="f49"/>
                  </a:lnTo>
                  <a:arcTo wR="f93" hR="f51" stAng="f88" swAng="f89"/>
                  <a:close/>
                </a:path>
              </a:pathLst>
            </a:custGeom>
            <a:solidFill>
              <a:srgbClr val="7F9EBA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0" name="Rechthoek 9" descr="Kapitein">
              <a:extLst>
                <a:ext uri="{FF2B5EF4-FFF2-40B4-BE49-F238E27FC236}">
                  <a16:creationId xmlns:a16="http://schemas.microsoft.com/office/drawing/2014/main" id="{104C38E1-B7FC-46A6-A9CF-6D011FAAEB78}"/>
                </a:ext>
              </a:extLst>
            </p:cNvPr>
            <p:cNvSpPr/>
            <p:nvPr/>
          </p:nvSpPr>
          <p:spPr>
            <a:xfrm>
              <a:off x="5034037" y="1824228"/>
              <a:ext cx="980694" cy="980694"/>
            </a:xfrm>
            <a:prstGeom prst="rect">
              <a:avLst/>
            </a:prstGeom>
            <a:blipFill>
              <a:blip r:embed="rId2">
                <a:alphaModFix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1" name="Vrije vorm: vorm 10">
              <a:extLst>
                <a:ext uri="{FF2B5EF4-FFF2-40B4-BE49-F238E27FC236}">
                  <a16:creationId xmlns:a16="http://schemas.microsoft.com/office/drawing/2014/main" id="{5CECF597-78A3-4075-8966-3F995251ABCC}"/>
                </a:ext>
              </a:extLst>
            </p:cNvPr>
            <p:cNvSpPr/>
            <p:nvPr/>
          </p:nvSpPr>
          <p:spPr>
            <a:xfrm>
              <a:off x="6554108" y="1423035"/>
              <a:ext cx="3258062" cy="178308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258065"/>
                <a:gd name="f7" fmla="val 1783080"/>
                <a:gd name="f8" fmla="+- 0 0 -90"/>
                <a:gd name="f9" fmla="*/ f3 1 3258065"/>
                <a:gd name="f10" fmla="*/ f4 1 1783080"/>
                <a:gd name="f11" fmla="+- f7 0 f5"/>
                <a:gd name="f12" fmla="+- f6 0 f5"/>
                <a:gd name="f13" fmla="*/ f8 f0 1"/>
                <a:gd name="f14" fmla="*/ f12 1 3258065"/>
                <a:gd name="f15" fmla="*/ f11 1 1783080"/>
                <a:gd name="f16" fmla="*/ 0 f12 1"/>
                <a:gd name="f17" fmla="*/ 0 f11 1"/>
                <a:gd name="f18" fmla="*/ 3258065 f12 1"/>
                <a:gd name="f19" fmla="*/ 1783080 f11 1"/>
                <a:gd name="f20" fmla="*/ f13 1 f2"/>
                <a:gd name="f21" fmla="*/ f16 1 3258065"/>
                <a:gd name="f22" fmla="*/ f17 1 1783080"/>
                <a:gd name="f23" fmla="*/ f18 1 3258065"/>
                <a:gd name="f24" fmla="*/ f19 1 1783080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3258065" h="178308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188704" tIns="188704" rIns="188704" bIns="188704" anchor="ctr" anchorCtr="0" compatLnSpc="1">
              <a:noAutofit/>
            </a:bodyPr>
            <a:lstStyle/>
            <a:p>
              <a:pPr marL="0" marR="0" lvl="0" indent="0" algn="l" defTabSz="111125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1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nl-NL" sz="2500" b="0" i="0" u="none" strike="noStrike" kern="1200" cap="none" spc="0" baseline="0" dirty="0">
                  <a:solidFill>
                    <a:srgbClr val="FFFFFF"/>
                  </a:solidFill>
                  <a:uFillTx/>
                  <a:latin typeface="Tw Cen MT"/>
                </a:rPr>
                <a:t>In welke mate zijn de onderwijsdoelen bereikt?</a:t>
              </a:r>
              <a:endParaRPr lang="en-US" sz="2500" b="0" i="0" u="none" strike="noStrike" kern="1200" cap="none" spc="0" baseline="0" dirty="0">
                <a:solidFill>
                  <a:srgbClr val="FFFFFF"/>
                </a:solidFill>
                <a:uFillTx/>
                <a:latin typeface="Tw Cen MT"/>
              </a:endParaRPr>
            </a:p>
          </p:txBody>
        </p:sp>
        <p:sp>
          <p:nvSpPr>
            <p:cNvPr id="12" name="Vrije vorm: vorm 11">
              <a:extLst>
                <a:ext uri="{FF2B5EF4-FFF2-40B4-BE49-F238E27FC236}">
                  <a16:creationId xmlns:a16="http://schemas.microsoft.com/office/drawing/2014/main" id="{D963F224-246A-40D4-9B41-84E48A2FF1DA}"/>
                </a:ext>
              </a:extLst>
            </p:cNvPr>
            <p:cNvSpPr/>
            <p:nvPr/>
          </p:nvSpPr>
          <p:spPr>
            <a:xfrm>
              <a:off x="9812179" y="1423035"/>
              <a:ext cx="1922617" cy="178308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922622"/>
                <a:gd name="f7" fmla="val 1783080"/>
                <a:gd name="f8" fmla="+- 0 0 -90"/>
                <a:gd name="f9" fmla="*/ f3 1 1922622"/>
                <a:gd name="f10" fmla="*/ f4 1 1783080"/>
                <a:gd name="f11" fmla="+- f7 0 f5"/>
                <a:gd name="f12" fmla="+- f6 0 f5"/>
                <a:gd name="f13" fmla="*/ f8 f0 1"/>
                <a:gd name="f14" fmla="*/ f12 1 1922622"/>
                <a:gd name="f15" fmla="*/ f11 1 1783080"/>
                <a:gd name="f16" fmla="*/ 0 f12 1"/>
                <a:gd name="f17" fmla="*/ 0 f11 1"/>
                <a:gd name="f18" fmla="*/ 1922622 f12 1"/>
                <a:gd name="f19" fmla="*/ 1783080 f11 1"/>
                <a:gd name="f20" fmla="*/ f13 1 f2"/>
                <a:gd name="f21" fmla="*/ f16 1 1922622"/>
                <a:gd name="f22" fmla="*/ f17 1 1783080"/>
                <a:gd name="f23" fmla="*/ f18 1 1922622"/>
                <a:gd name="f24" fmla="*/ f19 1 1783080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1922622" h="178308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188704" tIns="188704" rIns="188704" bIns="188704" anchor="ctr" anchorCtr="0" compatLnSpc="1">
              <a:noAutofit/>
            </a:bodyPr>
            <a:lstStyle/>
            <a:p>
              <a:pPr marL="0" marR="0" lvl="0" indent="0" algn="l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nl-NL" sz="1800" b="0" i="1" u="none" strike="noStrike" kern="1200" cap="none" spc="0" baseline="0" dirty="0">
                  <a:solidFill>
                    <a:srgbClr val="FFFFFF"/>
                  </a:solidFill>
                  <a:uFillTx/>
                  <a:latin typeface="Tw Cen MT"/>
                </a:rPr>
                <a:t>Zijn de criteria bij de opdracht of examen  behaald</a:t>
              </a:r>
              <a:r>
                <a:rPr lang="nl-NL" sz="1800" b="0" i="0" u="none" strike="noStrike" kern="1200" cap="none" spc="0" baseline="0" dirty="0">
                  <a:solidFill>
                    <a:srgbClr val="FFFFFF"/>
                  </a:solidFill>
                  <a:uFillTx/>
                  <a:latin typeface="Tw Cen MT"/>
                </a:rPr>
                <a:t>?</a:t>
              </a:r>
              <a:endParaRPr lang="en-US" sz="1800" b="0" i="0" u="none" strike="noStrike" kern="1200" cap="none" spc="0" baseline="0" dirty="0">
                <a:solidFill>
                  <a:srgbClr val="FFFFFF"/>
                </a:solidFill>
                <a:uFillTx/>
                <a:latin typeface="Tw Cen MT"/>
              </a:endParaRPr>
            </a:p>
          </p:txBody>
        </p:sp>
        <p:sp>
          <p:nvSpPr>
            <p:cNvPr id="13" name="Vrije vorm: vorm 12">
              <a:extLst>
                <a:ext uri="{FF2B5EF4-FFF2-40B4-BE49-F238E27FC236}">
                  <a16:creationId xmlns:a16="http://schemas.microsoft.com/office/drawing/2014/main" id="{B63A4316-C65C-427D-B299-FB835462DC9E}"/>
                </a:ext>
              </a:extLst>
            </p:cNvPr>
            <p:cNvSpPr/>
            <p:nvPr/>
          </p:nvSpPr>
          <p:spPr>
            <a:xfrm>
              <a:off x="4494650" y="3651885"/>
              <a:ext cx="7240146" cy="1783080"/>
            </a:xfrm>
            <a:custGeom>
              <a:avLst>
                <a:gd name="f10" fmla="val 216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2160"/>
                <a:gd name="f11" fmla="abs f4"/>
                <a:gd name="f12" fmla="abs f5"/>
                <a:gd name="f13" fmla="abs f6"/>
                <a:gd name="f14" fmla="*/ f8 1 180"/>
                <a:gd name="f15" fmla="val f10"/>
                <a:gd name="f16" fmla="+- 0 0 f2"/>
                <a:gd name="f17" fmla="?: f11 f4 1"/>
                <a:gd name="f18" fmla="?: f12 f5 1"/>
                <a:gd name="f19" fmla="?: f13 f6 1"/>
                <a:gd name="f20" fmla="*/ f9 f14 1"/>
                <a:gd name="f21" fmla="+- f7 f15 0"/>
                <a:gd name="f22" fmla="*/ f17 1 21600"/>
                <a:gd name="f23" fmla="*/ f18 1 21600"/>
                <a:gd name="f24" fmla="*/ 21600 f17 1"/>
                <a:gd name="f25" fmla="*/ 21600 f18 1"/>
                <a:gd name="f26" fmla="+- 0 0 f20"/>
                <a:gd name="f27" fmla="+- f7 0 f21"/>
                <a:gd name="f28" fmla="+- f21 0 f7"/>
                <a:gd name="f29" fmla="min f23 f22"/>
                <a:gd name="f30" fmla="*/ f24 1 f19"/>
                <a:gd name="f31" fmla="*/ f25 1 f19"/>
                <a:gd name="f32" fmla="*/ f26 f1 1"/>
                <a:gd name="f33" fmla="abs f27"/>
                <a:gd name="f34" fmla="abs f28"/>
                <a:gd name="f35" fmla="?: f27 f16 f2"/>
                <a:gd name="f36" fmla="?: f27 f2 f16"/>
                <a:gd name="f37" fmla="?: f27 f3 f2"/>
                <a:gd name="f38" fmla="?: f27 f2 f3"/>
                <a:gd name="f39" fmla="?: f28 f16 f2"/>
                <a:gd name="f40" fmla="?: f28 f2 f16"/>
                <a:gd name="f41" fmla="?: f27 0 f1"/>
                <a:gd name="f42" fmla="?: f27 f1 0"/>
                <a:gd name="f43" fmla="val f30"/>
                <a:gd name="f44" fmla="val f31"/>
                <a:gd name="f45" fmla="*/ f32 1 f8"/>
                <a:gd name="f46" fmla="?: f27 f38 f37"/>
                <a:gd name="f47" fmla="?: f27 f37 f38"/>
                <a:gd name="f48" fmla="?: f28 f36 f35"/>
                <a:gd name="f49" fmla="*/ f21 f29 1"/>
                <a:gd name="f50" fmla="*/ f7 f29 1"/>
                <a:gd name="f51" fmla="*/ f33 f29 1"/>
                <a:gd name="f52" fmla="*/ f34 f29 1"/>
                <a:gd name="f53" fmla="+- f44 0 f15"/>
                <a:gd name="f54" fmla="+- f43 0 f15"/>
                <a:gd name="f55" fmla="+- f45 0 f2"/>
                <a:gd name="f56" fmla="?: f28 f47 f46"/>
                <a:gd name="f57" fmla="*/ f44 f29 1"/>
                <a:gd name="f58" fmla="*/ f43 f29 1"/>
                <a:gd name="f59" fmla="+- f55 f2 0"/>
                <a:gd name="f60" fmla="+- f44 0 f53"/>
                <a:gd name="f61" fmla="+- f43 0 f54"/>
                <a:gd name="f62" fmla="+- f53 0 f44"/>
                <a:gd name="f63" fmla="+- f54 0 f43"/>
                <a:gd name="f64" fmla="*/ f53 f29 1"/>
                <a:gd name="f65" fmla="*/ f54 f29 1"/>
                <a:gd name="f66" fmla="*/ f59 f8 1"/>
                <a:gd name="f67" fmla="abs f60"/>
                <a:gd name="f68" fmla="?: f60 0 f1"/>
                <a:gd name="f69" fmla="?: f60 f1 0"/>
                <a:gd name="f70" fmla="?: f60 f39 f40"/>
                <a:gd name="f71" fmla="abs f61"/>
                <a:gd name="f72" fmla="abs f62"/>
                <a:gd name="f73" fmla="?: f61 f16 f2"/>
                <a:gd name="f74" fmla="?: f61 f2 f16"/>
                <a:gd name="f75" fmla="?: f61 f3 f2"/>
                <a:gd name="f76" fmla="?: f61 f2 f3"/>
                <a:gd name="f77" fmla="abs f63"/>
                <a:gd name="f78" fmla="?: f63 f16 f2"/>
                <a:gd name="f79" fmla="?: f63 f2 f16"/>
                <a:gd name="f80" fmla="?: f63 f42 f41"/>
                <a:gd name="f81" fmla="?: f63 f41 f42"/>
                <a:gd name="f82" fmla="*/ f66 1 f1"/>
                <a:gd name="f83" fmla="?: f28 f69 f68"/>
                <a:gd name="f84" fmla="?: f28 f68 f69"/>
                <a:gd name="f85" fmla="?: f61 f76 f75"/>
                <a:gd name="f86" fmla="?: f61 f75 f76"/>
                <a:gd name="f87" fmla="?: f62 f74 f73"/>
                <a:gd name="f88" fmla="?: f27 f80 f81"/>
                <a:gd name="f89" fmla="?: f27 f78 f79"/>
                <a:gd name="f90" fmla="*/ f67 f29 1"/>
                <a:gd name="f91" fmla="*/ f71 f29 1"/>
                <a:gd name="f92" fmla="*/ f72 f29 1"/>
                <a:gd name="f93" fmla="*/ f77 f29 1"/>
                <a:gd name="f94" fmla="+- 0 0 f82"/>
                <a:gd name="f95" fmla="?: f60 f83 f84"/>
                <a:gd name="f96" fmla="?: f62 f86 f85"/>
                <a:gd name="f97" fmla="+- 0 0 f94"/>
                <a:gd name="f98" fmla="*/ f97 f1 1"/>
                <a:gd name="f99" fmla="*/ f98 1 f8"/>
                <a:gd name="f100" fmla="+- f99 0 f2"/>
                <a:gd name="f101" fmla="cos 1 f100"/>
                <a:gd name="f102" fmla="+- 0 0 f101"/>
                <a:gd name="f103" fmla="+- 0 0 f102"/>
                <a:gd name="f104" fmla="val f103"/>
                <a:gd name="f105" fmla="+- 0 0 f104"/>
                <a:gd name="f106" fmla="*/ f15 f105 1"/>
                <a:gd name="f107" fmla="*/ f106 3163 1"/>
                <a:gd name="f108" fmla="*/ f107 1 7636"/>
                <a:gd name="f109" fmla="+- f7 f108 0"/>
                <a:gd name="f110" fmla="+- f43 0 f108"/>
                <a:gd name="f111" fmla="+- f44 0 f108"/>
                <a:gd name="f112" fmla="*/ f109 f29 1"/>
                <a:gd name="f113" fmla="*/ f110 f29 1"/>
                <a:gd name="f114" fmla="*/ f111 f2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12" t="f112" r="f113" b="f114"/>
              <a:pathLst>
                <a:path>
                  <a:moveTo>
                    <a:pt x="f49" y="f50"/>
                  </a:moveTo>
                  <a:arcTo wR="f51" hR="f52" stAng="f56" swAng="f48"/>
                  <a:lnTo>
                    <a:pt x="f50" y="f64"/>
                  </a:lnTo>
                  <a:arcTo wR="f52" hR="f90" stAng="f95" swAng="f70"/>
                  <a:lnTo>
                    <a:pt x="f65" y="f57"/>
                  </a:lnTo>
                  <a:arcTo wR="f91" hR="f92" stAng="f96" swAng="f87"/>
                  <a:lnTo>
                    <a:pt x="f58" y="f49"/>
                  </a:lnTo>
                  <a:arcTo wR="f93" hR="f51" stAng="f88" swAng="f89"/>
                  <a:close/>
                </a:path>
              </a:pathLst>
            </a:custGeom>
            <a:solidFill>
              <a:srgbClr val="83ABAD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4" name="Rechthoek 13" descr="Vinkje">
              <a:extLst>
                <a:ext uri="{FF2B5EF4-FFF2-40B4-BE49-F238E27FC236}">
                  <a16:creationId xmlns:a16="http://schemas.microsoft.com/office/drawing/2014/main" id="{CF7F525D-1250-4BDF-A913-5185BD50E152}"/>
                </a:ext>
              </a:extLst>
            </p:cNvPr>
            <p:cNvSpPr/>
            <p:nvPr/>
          </p:nvSpPr>
          <p:spPr>
            <a:xfrm>
              <a:off x="5034037" y="4053078"/>
              <a:ext cx="980694" cy="980694"/>
            </a:xfrm>
            <a:prstGeom prst="rect">
              <a:avLst/>
            </a:prstGeom>
            <a:blipFill>
              <a:blip r:embed="rId4">
                <a:alphaModFix/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5" name="Vrije vorm: vorm 14">
              <a:extLst>
                <a:ext uri="{FF2B5EF4-FFF2-40B4-BE49-F238E27FC236}">
                  <a16:creationId xmlns:a16="http://schemas.microsoft.com/office/drawing/2014/main" id="{56EC5972-01C8-4710-A1D8-1BA605666BC0}"/>
                </a:ext>
              </a:extLst>
            </p:cNvPr>
            <p:cNvSpPr/>
            <p:nvPr/>
          </p:nvSpPr>
          <p:spPr>
            <a:xfrm>
              <a:off x="6554108" y="3651885"/>
              <a:ext cx="5180688" cy="178308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180688"/>
                <a:gd name="f7" fmla="val 1783080"/>
                <a:gd name="f8" fmla="+- 0 0 -90"/>
                <a:gd name="f9" fmla="*/ f3 1 5180688"/>
                <a:gd name="f10" fmla="*/ f4 1 1783080"/>
                <a:gd name="f11" fmla="+- f7 0 f5"/>
                <a:gd name="f12" fmla="+- f6 0 f5"/>
                <a:gd name="f13" fmla="*/ f8 f0 1"/>
                <a:gd name="f14" fmla="*/ f12 1 5180688"/>
                <a:gd name="f15" fmla="*/ f11 1 1783080"/>
                <a:gd name="f16" fmla="*/ 0 f12 1"/>
                <a:gd name="f17" fmla="*/ 0 f11 1"/>
                <a:gd name="f18" fmla="*/ 5180688 f12 1"/>
                <a:gd name="f19" fmla="*/ 1783080 f11 1"/>
                <a:gd name="f20" fmla="*/ f13 1 f2"/>
                <a:gd name="f21" fmla="*/ f16 1 5180688"/>
                <a:gd name="f22" fmla="*/ f17 1 1783080"/>
                <a:gd name="f23" fmla="*/ f18 1 5180688"/>
                <a:gd name="f24" fmla="*/ f19 1 1783080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5180688" h="178308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188704" tIns="188704" rIns="188704" bIns="188704" anchor="ctr" anchorCtr="0" compatLnSpc="1">
              <a:noAutofit/>
            </a:bodyPr>
            <a:lstStyle/>
            <a:p>
              <a:pPr marL="0" marR="0" lvl="0" indent="0" algn="l" defTabSz="111125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1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nl-NL" sz="2500" b="0" i="0" u="none" strike="noStrike" kern="1200" cap="none" spc="0" baseline="0">
                  <a:solidFill>
                    <a:srgbClr val="FFFFFF"/>
                  </a:solidFill>
                  <a:uFillTx/>
                  <a:latin typeface="Tw Cen MT"/>
                </a:rPr>
                <a:t>Is er vooruitgang geboekt</a:t>
              </a:r>
              <a:endParaRPr lang="en-US" sz="2500" b="0" i="0" u="none" strike="noStrike" kern="1200" cap="none" spc="0" baseline="0">
                <a:solidFill>
                  <a:srgbClr val="FFFFFF"/>
                </a:solidFill>
                <a:uFillTx/>
                <a:latin typeface="Tw Cen M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ruppel">
  <a:themeElements>
    <a:clrScheme name="Druppel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uppel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uppel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75B45D947B1A46B7537DDD4351FC76" ma:contentTypeVersion="13" ma:contentTypeDescription="Een nieuw document maken." ma:contentTypeScope="" ma:versionID="8d1f08d832fc18c07a40c274e227f820">
  <xsd:schema xmlns:xsd="http://www.w3.org/2001/XMLSchema" xmlns:xs="http://www.w3.org/2001/XMLSchema" xmlns:p="http://schemas.microsoft.com/office/2006/metadata/properties" xmlns:ns3="5bf86457-a5ee-4b57-b6dc-29cd12a2b6d3" xmlns:ns4="0dd0bd30-6f9a-4213-96a8-2d723c8eeef5" targetNamespace="http://schemas.microsoft.com/office/2006/metadata/properties" ma:root="true" ma:fieldsID="23ee11854122b724edba18079e98f5bc" ns3:_="" ns4:_="">
    <xsd:import namespace="5bf86457-a5ee-4b57-b6dc-29cd12a2b6d3"/>
    <xsd:import namespace="0dd0bd30-6f9a-4213-96a8-2d723c8eeef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f86457-a5ee-4b57-b6dc-29cd12a2b6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d0bd30-6f9a-4213-96a8-2d723c8eeef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DE9D9EA-E7B0-45BE-B9D9-97ACFCA1A60D}">
  <ds:schemaRefs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0dd0bd30-6f9a-4213-96a8-2d723c8eeef5"/>
    <ds:schemaRef ds:uri="5bf86457-a5ee-4b57-b6dc-29cd12a2b6d3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85074F5-1C32-443D-AB84-F2D28285AE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1568F6-4A3D-4897-9F67-9B8A1FF396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f86457-a5ee-4b57-b6dc-29cd12a2b6d3"/>
    <ds:schemaRef ds:uri="0dd0bd30-6f9a-4213-96a8-2d723c8eee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TM04033925[[fn=Druppel]]</Template>
  <TotalTime>0</TotalTime>
  <Words>121</Words>
  <Application>Microsoft Office PowerPoint</Application>
  <PresentationFormat>Breedbeeld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Druppel</vt:lpstr>
      <vt:lpstr>Proces en product evaluatie</vt:lpstr>
      <vt:lpstr>Proces en proces evaluatie</vt:lpstr>
      <vt:lpstr>Proces evaluatie</vt:lpstr>
      <vt:lpstr>Product evaluatie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 en product evaluatie</dc:title>
  <dc:creator>Fluit-van der Molen, Gerda</dc:creator>
  <cp:lastModifiedBy>Inge Drenth - Winters</cp:lastModifiedBy>
  <cp:revision>9</cp:revision>
  <dcterms:created xsi:type="dcterms:W3CDTF">2020-10-04T08:07:58Z</dcterms:created>
  <dcterms:modified xsi:type="dcterms:W3CDTF">2021-12-08T11:17:06Z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0x0101007475B45D947B1A46B7537DDD4351FC76</vt:lpwstr>
  </property>
</Properties>
</file>